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599"/>
    <p:restoredTop sz="94700"/>
  </p:normalViewPr>
  <p:slideViewPr>
    <p:cSldViewPr snapToGrid="0" snapToObjects="1">
      <p:cViewPr varScale="1">
        <p:scale>
          <a:sx n="69" d="100"/>
          <a:sy n="69" d="100"/>
        </p:scale>
        <p:origin x="232" y="7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61FF8-3598-FC4F-838C-4BB6E834F035}" type="datetimeFigureOut">
              <a:rPr lang="en-US" smtClean="0"/>
              <a:t>1/12/20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8C0217-1CD4-0B4D-B085-E430B9FF6A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5734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61FF8-3598-FC4F-838C-4BB6E834F035}" type="datetimeFigureOut">
              <a:rPr lang="en-US" smtClean="0"/>
              <a:t>1/13/20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8C0217-1CD4-0B4D-B085-E430B9FF6A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58138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61FF8-3598-FC4F-838C-4BB6E834F035}" type="datetimeFigureOut">
              <a:rPr lang="en-US" smtClean="0"/>
              <a:t>1/13/20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8C0217-1CD4-0B4D-B085-E430B9FF6A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62606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61FF8-3598-FC4F-838C-4BB6E834F035}" type="datetimeFigureOut">
              <a:rPr lang="en-US" smtClean="0"/>
              <a:t>1/13/20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8C0217-1CD4-0B4D-B085-E430B9FF6A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6713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61FF8-3598-FC4F-838C-4BB6E834F035}" type="datetimeFigureOut">
              <a:rPr lang="en-US" smtClean="0"/>
              <a:t>1/13/20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8C0217-1CD4-0B4D-B085-E430B9FF6A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95869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61FF8-3598-FC4F-838C-4BB6E834F035}" type="datetimeFigureOut">
              <a:rPr lang="en-US" smtClean="0"/>
              <a:t>1/13/20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8C0217-1CD4-0B4D-B085-E430B9FF6A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37707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61FF8-3598-FC4F-838C-4BB6E834F035}" type="datetimeFigureOut">
              <a:rPr lang="en-US" smtClean="0"/>
              <a:t>1/13/20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8C0217-1CD4-0B4D-B085-E430B9FF6A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36171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61FF8-3598-FC4F-838C-4BB6E834F035}" type="datetimeFigureOut">
              <a:rPr lang="en-US" smtClean="0"/>
              <a:t>1/13/20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8C0217-1CD4-0B4D-B085-E430B9FF6A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09035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61FF8-3598-FC4F-838C-4BB6E834F035}" type="datetimeFigureOut">
              <a:rPr lang="en-US" smtClean="0"/>
              <a:t>1/13/20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8C0217-1CD4-0B4D-B085-E430B9FF6A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92048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61FF8-3598-FC4F-838C-4BB6E834F035}" type="datetimeFigureOut">
              <a:rPr lang="en-US" smtClean="0"/>
              <a:t>1/13/20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8C0217-1CD4-0B4D-B085-E430B9FF6A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41675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61FF8-3598-FC4F-838C-4BB6E834F035}" type="datetimeFigureOut">
              <a:rPr lang="en-US" smtClean="0"/>
              <a:t>1/13/20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8C0217-1CD4-0B4D-B085-E430B9FF6A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4342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C61FF8-3598-FC4F-838C-4BB6E834F035}" type="datetimeFigureOut">
              <a:rPr lang="en-US" smtClean="0"/>
              <a:t>1/12/20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8C0217-1CD4-0B4D-B085-E430B9FF6A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4059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88504" y="1256944"/>
            <a:ext cx="4785928" cy="2027432"/>
          </a:xfrm>
        </p:spPr>
        <p:txBody>
          <a:bodyPr>
            <a:noAutofit/>
          </a:bodyPr>
          <a:lstStyle/>
          <a:p>
            <a:pPr algn="l"/>
            <a:r>
              <a:rPr lang="en-US" sz="3200" dirty="0">
                <a:latin typeface="Aileron Thin" charset="0"/>
                <a:ea typeface="Aileron Thin" charset="0"/>
                <a:cs typeface="Aileron Thin" charset="0"/>
              </a:rPr>
              <a:t>Join us on</a:t>
            </a:r>
          </a:p>
          <a:p>
            <a:pPr algn="l"/>
            <a:r>
              <a:rPr lang="en-US" sz="3200" dirty="0">
                <a:latin typeface="Aileron Thin" charset="0"/>
                <a:ea typeface="Aileron Thin" charset="0"/>
                <a:cs typeface="Aileron Thin" charset="0"/>
              </a:rPr>
              <a:t>MONTH DAY TIME</a:t>
            </a:r>
          </a:p>
          <a:p>
            <a:pPr algn="l"/>
            <a:r>
              <a:rPr lang="en-US" sz="3200" dirty="0">
                <a:latin typeface="Aileron Thin" charset="0"/>
                <a:ea typeface="Aileron Thin" charset="0"/>
                <a:cs typeface="Aileron Thin" charset="0"/>
              </a:rPr>
              <a:t>for a special service with</a:t>
            </a:r>
          </a:p>
        </p:txBody>
      </p:sp>
    </p:spTree>
    <p:extLst>
      <p:ext uri="{BB962C8B-B14F-4D97-AF65-F5344CB8AC3E}">
        <p14:creationId xmlns:p14="http://schemas.microsoft.com/office/powerpoint/2010/main" val="89029281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1458</TotalTime>
  <Words>11</Words>
  <Application>Microsoft Macintosh PowerPoint</Application>
  <PresentationFormat>Widescreen</PresentationFormat>
  <Paragraphs>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Aileron Thin</vt:lpstr>
      <vt:lpstr>Calibri</vt:lpstr>
      <vt:lpstr>Calibri Light</vt:lpstr>
      <vt:lpstr>Arial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</dc:title>
  <dc:creator>Kate Bergeron</dc:creator>
  <cp:lastModifiedBy>Kate Bergeron</cp:lastModifiedBy>
  <cp:revision>3</cp:revision>
  <dcterms:created xsi:type="dcterms:W3CDTF">2020-01-13T02:45:59Z</dcterms:created>
  <dcterms:modified xsi:type="dcterms:W3CDTF">2020-01-14T03:04:15Z</dcterms:modified>
</cp:coreProperties>
</file>