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9"/>
    <p:restoredTop sz="94700"/>
  </p:normalViewPr>
  <p:slideViewPr>
    <p:cSldViewPr snapToGrid="0" snapToObjects="1">
      <p:cViewPr varScale="1">
        <p:scale>
          <a:sx n="69" d="100"/>
          <a:sy n="69" d="100"/>
        </p:scale>
        <p:origin x="232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73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813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260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71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586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770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617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03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204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167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34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61FF8-3598-FC4F-838C-4BB6E834F035}" type="datetimeFigureOut">
              <a:rPr lang="en-US" smtClean="0"/>
              <a:t>1/12/20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05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182" y="2052735"/>
            <a:ext cx="4785928" cy="1026367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>
                <a:latin typeface="Aileron Thin" charset="0"/>
                <a:ea typeface="Aileron Thin" charset="0"/>
                <a:cs typeface="Aileron Thin" charset="0"/>
              </a:rPr>
              <a:t>Please give </a:t>
            </a:r>
            <a:r>
              <a:rPr lang="en-US" sz="3200" smtClean="0">
                <a:latin typeface="Aileron Thin" charset="0"/>
                <a:ea typeface="Aileron Thin" charset="0"/>
                <a:cs typeface="Aileron Thin" charset="0"/>
              </a:rPr>
              <a:t>a </a:t>
            </a:r>
            <a:br>
              <a:rPr lang="en-US" sz="3200" smtClean="0">
                <a:latin typeface="Aileron Thin" charset="0"/>
                <a:ea typeface="Aileron Thin" charset="0"/>
                <a:cs typeface="Aileron Thin" charset="0"/>
              </a:rPr>
            </a:br>
            <a:r>
              <a:rPr lang="en-US" sz="3200" smtClean="0">
                <a:latin typeface="Aileron Thin" charset="0"/>
                <a:ea typeface="Aileron Thin" charset="0"/>
                <a:cs typeface="Aileron Thin" charset="0"/>
              </a:rPr>
              <a:t>warm welcome to </a:t>
            </a:r>
            <a:endParaRPr lang="en-US" sz="3200" dirty="0">
              <a:latin typeface="Aileron Thin" charset="0"/>
              <a:ea typeface="Aileron Thin" charset="0"/>
              <a:cs typeface="Aileron Th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292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</TotalTime>
  <Words>3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Aileron Thin</vt:lpstr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</dc:title>
  <dc:creator>Kate Bergeron</dc:creator>
  <cp:lastModifiedBy>Kate Bergeron</cp:lastModifiedBy>
  <cp:revision>4</cp:revision>
  <dcterms:created xsi:type="dcterms:W3CDTF">2020-01-13T02:45:59Z</dcterms:created>
  <dcterms:modified xsi:type="dcterms:W3CDTF">2020-01-14T03:05:07Z</dcterms:modified>
</cp:coreProperties>
</file>