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3"/>
    <p:restoredTop sz="94700"/>
  </p:normalViewPr>
  <p:slideViewPr>
    <p:cSldViewPr snapToGrid="0" snapToObjects="1">
      <p:cViewPr varScale="1">
        <p:scale>
          <a:sx n="91" d="100"/>
          <a:sy n="91" d="100"/>
        </p:scale>
        <p:origin x="39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F629-5EF6-0044-A396-E814FF8C2E6F}" type="datetimeFigureOut">
              <a:rPr lang="en-US" smtClean="0"/>
              <a:t>1/13/20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CA7ED-A383-4F47-B772-B20CBC410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192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F629-5EF6-0044-A396-E814FF8C2E6F}" type="datetimeFigureOut">
              <a:rPr lang="en-US" smtClean="0"/>
              <a:t>1/13/20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CA7ED-A383-4F47-B772-B20CBC410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870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F629-5EF6-0044-A396-E814FF8C2E6F}" type="datetimeFigureOut">
              <a:rPr lang="en-US" smtClean="0"/>
              <a:t>1/13/20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CA7ED-A383-4F47-B772-B20CBC410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842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F629-5EF6-0044-A396-E814FF8C2E6F}" type="datetimeFigureOut">
              <a:rPr lang="en-US" smtClean="0"/>
              <a:t>1/13/20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CA7ED-A383-4F47-B772-B20CBC410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782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F629-5EF6-0044-A396-E814FF8C2E6F}" type="datetimeFigureOut">
              <a:rPr lang="en-US" smtClean="0"/>
              <a:t>1/13/20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CA7ED-A383-4F47-B772-B20CBC410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846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F629-5EF6-0044-A396-E814FF8C2E6F}" type="datetimeFigureOut">
              <a:rPr lang="en-US" smtClean="0"/>
              <a:t>1/13/20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CA7ED-A383-4F47-B772-B20CBC410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040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F629-5EF6-0044-A396-E814FF8C2E6F}" type="datetimeFigureOut">
              <a:rPr lang="en-US" smtClean="0"/>
              <a:t>1/13/20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CA7ED-A383-4F47-B772-B20CBC410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241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F629-5EF6-0044-A396-E814FF8C2E6F}" type="datetimeFigureOut">
              <a:rPr lang="en-US" smtClean="0"/>
              <a:t>1/13/20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CA7ED-A383-4F47-B772-B20CBC410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770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F629-5EF6-0044-A396-E814FF8C2E6F}" type="datetimeFigureOut">
              <a:rPr lang="en-US" smtClean="0"/>
              <a:t>1/13/20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CA7ED-A383-4F47-B772-B20CBC410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23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F629-5EF6-0044-A396-E814FF8C2E6F}" type="datetimeFigureOut">
              <a:rPr lang="en-US" smtClean="0"/>
              <a:t>1/13/20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CA7ED-A383-4F47-B772-B20CBC410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2176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F629-5EF6-0044-A396-E814FF8C2E6F}" type="datetimeFigureOut">
              <a:rPr lang="en-US" smtClean="0"/>
              <a:t>1/13/20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CA7ED-A383-4F47-B772-B20CBC410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759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60F629-5EF6-0044-A396-E814FF8C2E6F}" type="datetimeFigureOut">
              <a:rPr lang="en-US" smtClean="0"/>
              <a:t>1/13/20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8CA7ED-A383-4F47-B772-B20CBC410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015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5357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Calibri Light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Kate Bergeron</dc:creator>
  <cp:lastModifiedBy>Kate Bergeron</cp:lastModifiedBy>
  <cp:revision>1</cp:revision>
  <dcterms:created xsi:type="dcterms:W3CDTF">2020-01-14T03:05:29Z</dcterms:created>
  <dcterms:modified xsi:type="dcterms:W3CDTF">2020-01-14T03:05:53Z</dcterms:modified>
</cp:coreProperties>
</file>